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hen, Nicole (Nicky) (CDC/OID/NCEZID)" initials="NC" lastIdx="6" clrIdx="0">
    <p:extLst>
      <p:ext uri="{19B8F6BF-5375-455C-9EA6-DF929625EA0E}">
        <p15:presenceInfo xmlns:p15="http://schemas.microsoft.com/office/powerpoint/2012/main" userId="Cohen, Nicole (Nicky) (CDC/OID/NCEZI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67625"/>
  </p:normalViewPr>
  <p:slideViewPr>
    <p:cSldViewPr snapToGrid="0" snapToObjects="1">
      <p:cViewPr varScale="1">
        <p:scale>
          <a:sx n="74" d="100"/>
          <a:sy n="74" d="100"/>
        </p:scale>
        <p:origin x="46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69A36-8514-FD4D-8726-86631C93F7E1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5FB3B-F16C-9E42-8181-5665F67DC7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449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will train my home POE on the following specific topics:</a:t>
            </a:r>
          </a:p>
          <a:p>
            <a:pPr lvl="1"/>
            <a:r>
              <a:rPr lang="en-US" dirty="0"/>
              <a:t>Insert topic here (for example, the steps in performing an ill traveler risk assessment)</a:t>
            </a:r>
          </a:p>
          <a:p>
            <a:pPr lvl="1"/>
            <a:r>
              <a:rPr lang="en-US" dirty="0"/>
              <a:t>Insert topic here</a:t>
            </a:r>
          </a:p>
          <a:p>
            <a:pPr lvl="1"/>
            <a:r>
              <a:rPr lang="en-US" dirty="0"/>
              <a:t>Insert topic here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Why are you choosing these topics?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435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will train the following agencies at my POE:</a:t>
            </a:r>
          </a:p>
          <a:p>
            <a:pPr lvl="1"/>
            <a:r>
              <a:rPr lang="en-US" dirty="0"/>
              <a:t>[POE</a:t>
            </a:r>
            <a:r>
              <a:rPr lang="en-US" baseline="0" dirty="0"/>
              <a:t> health agency]</a:t>
            </a:r>
            <a:endParaRPr lang="en-US" dirty="0"/>
          </a:p>
          <a:p>
            <a:pPr lvl="1"/>
            <a:r>
              <a:rPr lang="en-US" dirty="0"/>
              <a:t>Other agencies?</a:t>
            </a:r>
          </a:p>
          <a:p>
            <a:pPr lvl="1"/>
            <a:endParaRPr lang="en-US" dirty="0"/>
          </a:p>
          <a:p>
            <a:r>
              <a:rPr lang="en-US" dirty="0"/>
              <a:t>If you are training other agencies, what about your training topics will change?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786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do you plan to start training your home POE?</a:t>
            </a:r>
          </a:p>
          <a:p>
            <a:r>
              <a:rPr lang="en-US" dirty="0"/>
              <a:t>How long will your training period last? </a:t>
            </a:r>
          </a:p>
          <a:p>
            <a:pPr lvl="1"/>
            <a:r>
              <a:rPr lang="en-US" dirty="0"/>
              <a:t>Example: “I plan to train my POE staff three hours per week over a period of four months”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210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teaching methods will you use to train your home POE?</a:t>
            </a:r>
          </a:p>
          <a:p>
            <a:pPr lvl="1"/>
            <a:r>
              <a:rPr lang="en-US" dirty="0"/>
              <a:t>Examples: discussion, demonstration, practice doing, lecture, videos, readings etc. You can choose more than one!</a:t>
            </a:r>
          </a:p>
          <a:p>
            <a:pPr lvl="1"/>
            <a:r>
              <a:rPr lang="en-US" dirty="0"/>
              <a:t>Remember the learning pyramid!!</a:t>
            </a:r>
          </a:p>
          <a:p>
            <a:pPr lvl="1"/>
            <a:endParaRPr lang="en-US" dirty="0"/>
          </a:p>
          <a:p>
            <a:r>
              <a:rPr lang="en-US" dirty="0"/>
              <a:t>What materials will you use to train your home POE?</a:t>
            </a:r>
          </a:p>
          <a:p>
            <a:pPr lvl="1"/>
            <a:r>
              <a:rPr lang="en-US" dirty="0"/>
              <a:t>Relates back to teaching methods</a:t>
            </a:r>
          </a:p>
          <a:p>
            <a:pPr lvl="1"/>
            <a:r>
              <a:rPr lang="en-US" dirty="0"/>
              <a:t>Utilize your MTP materials!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430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will consider training my selected POE on the following specific topics:</a:t>
            </a:r>
          </a:p>
          <a:p>
            <a:pPr lvl="1"/>
            <a:r>
              <a:rPr lang="en-US" dirty="0"/>
              <a:t>Insert topic here (for example, the steps in performing an ill traveler risk assessment)</a:t>
            </a:r>
          </a:p>
          <a:p>
            <a:pPr lvl="1"/>
            <a:r>
              <a:rPr lang="en-US" dirty="0"/>
              <a:t>Insert topic here</a:t>
            </a:r>
          </a:p>
          <a:p>
            <a:pPr lvl="1"/>
            <a:r>
              <a:rPr lang="en-US" dirty="0"/>
              <a:t>Insert topic here</a:t>
            </a:r>
          </a:p>
          <a:p>
            <a:r>
              <a:rPr lang="en-US" dirty="0"/>
              <a:t>Why are you choosing these topics?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Remember that you only have five days to train this POE—you cannot include the entire course. Hint: think about the core topics!</a:t>
            </a:r>
          </a:p>
          <a:p>
            <a:r>
              <a:rPr lang="en-US" dirty="0"/>
              <a:t>What research will you perform </a:t>
            </a:r>
            <a:r>
              <a:rPr lang="en-US" u="sng" dirty="0"/>
              <a:t>before</a:t>
            </a:r>
            <a:r>
              <a:rPr lang="en-US" dirty="0"/>
              <a:t> training this POE to determine their training needs? How will you perform this research?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41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will train the following agencies at my selected POE:</a:t>
            </a:r>
          </a:p>
          <a:p>
            <a:pPr lvl="1"/>
            <a:r>
              <a:rPr lang="en-US" dirty="0"/>
              <a:t>[POE</a:t>
            </a:r>
            <a:r>
              <a:rPr lang="en-US" baseline="0" dirty="0"/>
              <a:t> health agency]</a:t>
            </a:r>
            <a:endParaRPr lang="en-US" dirty="0"/>
          </a:p>
          <a:p>
            <a:pPr lvl="1"/>
            <a:r>
              <a:rPr lang="en-US" dirty="0"/>
              <a:t>Other agencies?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You may not know this answer yet. This is okay! Just remember to talk about the research you will perform on your selected POE </a:t>
            </a:r>
            <a:r>
              <a:rPr lang="en-US" u="sng" dirty="0">
                <a:solidFill>
                  <a:srgbClr val="FF0000"/>
                </a:solidFill>
              </a:rPr>
              <a:t>before</a:t>
            </a:r>
            <a:r>
              <a:rPr lang="en-US" dirty="0">
                <a:solidFill>
                  <a:srgbClr val="FF0000"/>
                </a:solidFill>
              </a:rPr>
              <a:t> you train.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778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do you hope to start training your cascade POE?</a:t>
            </a:r>
          </a:p>
          <a:p>
            <a:r>
              <a:rPr lang="en-US" dirty="0">
                <a:solidFill>
                  <a:srgbClr val="FF0000"/>
                </a:solidFill>
              </a:rPr>
              <a:t>Will this timeline before before or after you begin training your home POE?</a:t>
            </a:r>
          </a:p>
          <a:p>
            <a:r>
              <a:rPr lang="en-US" dirty="0"/>
              <a:t>The training will last approximately 5 days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170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teaching methods will you use to train your selected POE?</a:t>
            </a:r>
          </a:p>
          <a:p>
            <a:pPr lvl="1"/>
            <a:r>
              <a:rPr lang="en-US" dirty="0"/>
              <a:t>Examples: discussion, demonstration, practice doing, lecture, videos, readings etc. You can choose more than one!</a:t>
            </a:r>
          </a:p>
          <a:p>
            <a:pPr lvl="1"/>
            <a:r>
              <a:rPr lang="en-US" dirty="0"/>
              <a:t>Remember the learning pyramid!!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Before choosing your methods, think about your selected POE and what is available there. For example, you may not be able to play videos if there is no equipment </a:t>
            </a:r>
          </a:p>
          <a:p>
            <a:pPr lvl="1"/>
            <a:endParaRPr lang="en-US" dirty="0"/>
          </a:p>
          <a:p>
            <a:r>
              <a:rPr lang="en-US" dirty="0"/>
              <a:t>What materials will you use to train </a:t>
            </a:r>
            <a:r>
              <a:rPr lang="en-US"/>
              <a:t>your selected POE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Relates back to teaching methods</a:t>
            </a:r>
          </a:p>
          <a:p>
            <a:pPr lvl="1"/>
            <a:r>
              <a:rPr lang="en-US" dirty="0"/>
              <a:t>Utilize your MTP materials!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00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C20C5-A213-B340-A3E7-414046A46E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D1B314-725E-CE41-A61B-B3328B3E8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51340-13DD-434F-9297-D997ACA2B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FA654-9900-6746-8433-EBD1749D1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AAA05-F6AD-9640-A34F-9797EB597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40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7DF4B-E69F-0E4C-B9E5-4F5C3D9A6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35CE84-C3B0-6F49-983F-0627963FE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9AC85C-B8F6-9C4E-A750-9510E7736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C60E1-373A-2740-86A7-BB95CB591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17E64-77AD-3746-A306-73E671774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950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8F744F-5983-DF4C-B5E1-21485C7D94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BC6C3-A7F8-D443-BAB0-42163F5DF7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5590E-ABA0-054E-9B6A-AF4FCF5D4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8B6575-1F7F-4B42-AEE3-6F0907040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0CE38-938F-6F40-9825-402B5DEB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2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FB4D0-EDB8-B245-BAFC-692E3BA5E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1BF10-EC5B-D445-92E1-701CD66DF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19437-229D-304C-B5FB-A58FC6587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69085-B3D5-EA40-9E60-11135C86D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F47CA-EE84-214B-8F92-6E41A331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883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371B0-6FEC-434C-8B0E-D91AA2EE2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55FD23-985C-C54C-A217-88A0CA7C6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6694C4-7123-4147-A3D9-0F7507DC9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C97D7-21B1-064A-90AA-00AC4AFA7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4AB6C-D12E-1B4C-BAF9-E644E02D4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522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693B8-EF05-A947-ADC8-0B37960C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95B9C-DFFB-0A43-B778-82AD3B2291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11B00-73E2-FD45-BC95-DA6DD161A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C65A26-8E8F-8245-8034-BBF5D4355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5E52E5-2662-0D40-ABFC-EB249AB51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07511E-8625-8048-B302-88D16246E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88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6715E-0B25-EB4E-99EC-EFF92F549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E473F-6FD4-4841-8E2B-F54B06B04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5277-E230-DA49-87BF-7CB178298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14E057-3849-A04C-8A79-F904F2324A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206F61-7746-444A-8373-88BE00D8E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4B92C5-4DD9-084F-9C25-8D3F51E88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293173-0FE2-4B4E-A6E0-0D1B65837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05C5DE-8D86-944B-90C0-17D11D74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75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5D3F4-8D5F-404D-88DA-E83A0E3CD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55E0D0-CD69-884E-81B3-FCC78E1B8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5BEECC-A341-844B-B284-758A580B5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31E3B5-9965-1245-A6EF-89A71AAB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94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CE85ED-7F42-274F-85BA-38DEAE53F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FDBF34-DCB5-7A49-BEF2-D91C24D6B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133927-18ED-564A-9C76-6DC1803A2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0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C9153-1C19-DC46-AA62-9749FE0D0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1A8A8-76C2-1546-80A3-8D9BF7492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10861-C4E6-A145-A015-49349D7CBF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C8F93E-027C-E347-B073-2D17F06C7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66F899-3AA8-4C44-976D-446DE6E88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9CA9F3-DB78-114A-8340-56DC78897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456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5F088-5AFD-5741-B853-BD9339139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EC6C13-D6CF-0244-9424-E9AF89F8A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D958F8-78B1-9144-BFFE-D63C6908A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FACF71-E4D2-2F44-8F93-6BDF95F59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81F231-940C-7C4B-96A6-E69460EDA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1872DC-9D1F-814E-8FF9-AF2F80515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881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E73404-CAED-BB44-A203-A40BEB18A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1F6B7-036A-DC4D-911D-E025A04EA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41C62-7E82-F84D-A22E-53E94BB711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31E58-8777-3140-8A19-B8CA34C7ED14}" type="datetimeFigureOut">
              <a:rPr lang="en-US" smtClean="0"/>
              <a:t>10/16/2019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810682-AD54-8D4B-BDFA-8E3801BA8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EEFEB-4C76-7345-AC8C-20D15E94D5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DD485-0A7D-5C40-B63C-30502ABCE6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558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14076-AEDC-0241-B00E-8638BEE54D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MTP Final Presentation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19470D-960B-814E-B27E-5EE1C5653A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Your Name</a:t>
            </a:r>
          </a:p>
          <a:p>
            <a:r>
              <a:rPr lang="en-US" dirty="0"/>
              <a:t>Your POE</a:t>
            </a:r>
          </a:p>
          <a:p>
            <a:r>
              <a:rPr lang="en-US" dirty="0"/>
              <a:t>The date of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18949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5A21B-5CCD-4844-A108-7D721CF1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Selected POE to Train: My teaching methods and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5E3D9-4627-4149-9A1A-896BABCB2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66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87856-40EE-CF4B-B9D3-6EEAAEE5C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POE: Content of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C7D1B-775C-5446-B073-01DD6E7ED9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676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AB616-FE36-3B47-B55B-70B226AC3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POE: People I will train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2BBD5-B403-014A-82BE-D80EBCCCCC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28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31F82-0BC9-404F-BB4A-F4D73A11F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POE: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AD36A-E47A-6643-A7A4-12408CD0B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50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5A21B-5CCD-4844-A108-7D721CF1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POE: My teaching methods and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5E3D9-4627-4149-9A1A-896BABCB2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426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2EC2F-581F-E940-BBAB-F95AE12A0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selected POE to Train: Why I chose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9FB46-E04A-B645-B374-B9F4F83FF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26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E6C40-10F4-5F46-9BCA-335CDFC0F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Selected POE to Train: The content I will train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686BC-4530-DE4A-9495-9C7897B54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746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28488-A41A-3E4E-823F-BF725FBF7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9008"/>
            <a:ext cx="10515600" cy="1325563"/>
          </a:xfrm>
        </p:spPr>
        <p:txBody>
          <a:bodyPr/>
          <a:lstStyle/>
          <a:p>
            <a:r>
              <a:rPr lang="en-US" dirty="0"/>
              <a:t>Selected POE to Train: People I will train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D3E29-559B-AD49-8A94-8296ACEE5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733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31F82-0BC9-404F-BB4A-F4D73A11F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Selected POE to Train: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AD36A-E47A-6643-A7A4-12408CD0B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91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534</Words>
  <Application>Microsoft Office PowerPoint</Application>
  <PresentationFormat>Widescreen</PresentationFormat>
  <Paragraphs>65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MTP Final Presentation Template</vt:lpstr>
      <vt:lpstr>Home POE: Content of Training</vt:lpstr>
      <vt:lpstr>Home POE: People I will train</vt:lpstr>
      <vt:lpstr>Home POE: Timeline</vt:lpstr>
      <vt:lpstr>Home POE: My teaching methods and materials</vt:lpstr>
      <vt:lpstr>My selected POE to Train: Why I chose it</vt:lpstr>
      <vt:lpstr>Selected POE to Train: The content I will train on</vt:lpstr>
      <vt:lpstr>Selected POE to Train: People I will train</vt:lpstr>
      <vt:lpstr>Selected POE to Train: Timeline</vt:lpstr>
      <vt:lpstr>Selected POE to Train: My teaching methods and materials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MTP Final Presentation Template</dc:title>
  <dc:creator>Kimberly B Rogers</dc:creator>
  <cp:lastModifiedBy>Singler, Kimberly B. (CDC/DDID/NCEZID/DGMQ)</cp:lastModifiedBy>
  <cp:revision>13</cp:revision>
  <dcterms:created xsi:type="dcterms:W3CDTF">2018-08-01T19:02:03Z</dcterms:created>
  <dcterms:modified xsi:type="dcterms:W3CDTF">2019-10-16T16:20:39Z</dcterms:modified>
</cp:coreProperties>
</file>